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  <p:sldId id="256" r:id="rId9"/>
  </p:sldIdLst>
  <p:sldSz cx="9144000" cy="6858000" type="screen4x3"/>
  <p:notesSz cx="6724650" cy="9774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90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194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866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06611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7479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0368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0313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2690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151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165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7906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28AA2-6625-4A13-B749-ADB20F0FA36B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835D1-D38B-42F3-AA11-48F1D2D260B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269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285"/>
            <a:ext cx="9163103" cy="50163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5297" y="5460763"/>
            <a:ext cx="76997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2400" dirty="0" err="1">
                <a:solidFill>
                  <a:schemeClr val="accent1">
                    <a:lumMod val="75000"/>
                  </a:schemeClr>
                </a:solidFill>
              </a:rPr>
              <a:t>Awarua</a:t>
            </a:r>
            <a:r>
              <a:rPr lang="en-NZ" sz="2400" dirty="0">
                <a:solidFill>
                  <a:schemeClr val="accent1">
                    <a:lumMod val="75000"/>
                  </a:schemeClr>
                </a:solidFill>
              </a:rPr>
              <a:t> Satellite Ground Station: Antennas &amp; </a:t>
            </a:r>
            <a:r>
              <a:rPr lang="en-NZ" sz="2400" dirty="0" err="1">
                <a:solidFill>
                  <a:schemeClr val="accent1">
                    <a:lumMod val="75000"/>
                  </a:schemeClr>
                </a:solidFill>
              </a:rPr>
              <a:t>Radomes</a:t>
            </a:r>
            <a:endParaRPr lang="en-NZ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NZ" sz="2400" dirty="0">
                <a:solidFill>
                  <a:schemeClr val="accent1">
                    <a:lumMod val="75000"/>
                  </a:schemeClr>
                </a:solidFill>
              </a:rPr>
              <a:t>781 </a:t>
            </a:r>
            <a:r>
              <a:rPr lang="en-NZ" sz="2400" dirty="0" err="1">
                <a:solidFill>
                  <a:schemeClr val="accent1">
                    <a:lumMod val="75000"/>
                  </a:schemeClr>
                </a:solidFill>
              </a:rPr>
              <a:t>Colyer</a:t>
            </a:r>
            <a:r>
              <a:rPr lang="en-NZ" sz="2400" dirty="0">
                <a:solidFill>
                  <a:schemeClr val="accent1">
                    <a:lumMod val="75000"/>
                  </a:schemeClr>
                </a:solidFill>
              </a:rPr>
              <a:t> Road, </a:t>
            </a:r>
            <a:r>
              <a:rPr lang="en-NZ" sz="2400" dirty="0" err="1">
                <a:solidFill>
                  <a:schemeClr val="accent1">
                    <a:lumMod val="75000"/>
                  </a:schemeClr>
                </a:solidFill>
              </a:rPr>
              <a:t>Awarua</a:t>
            </a:r>
            <a:endParaRPr lang="en-NZ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en-NZ" sz="1600" dirty="0">
                <a:solidFill>
                  <a:schemeClr val="accent1">
                    <a:lumMod val="75000"/>
                  </a:schemeClr>
                </a:solidFill>
              </a:rPr>
              <a:t>29 March 2019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27948" y="4906765"/>
            <a:ext cx="17091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</a:rPr>
              <a:t>August 2018</a:t>
            </a:r>
            <a:endParaRPr lang="en-AU" sz="1200" dirty="0">
              <a:solidFill>
                <a:schemeClr val="bg1"/>
              </a:solidFill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7205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803" y="844607"/>
            <a:ext cx="7224572" cy="43597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2549" y="6058969"/>
            <a:ext cx="670159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Planet UHF 3m </a:t>
            </a:r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yagi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antennas and </a:t>
            </a:r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radome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protected 5m dish antenna</a:t>
            </a:r>
            <a:endParaRPr lang="en-A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7873" y="5209210"/>
            <a:ext cx="28773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u="sng" dirty="0"/>
              <a:t>Yagi antenna dimensions</a:t>
            </a:r>
          </a:p>
          <a:p>
            <a:r>
              <a:rPr lang="en-NZ" sz="1400" dirty="0"/>
              <a:t>Height of antenna mount: 2.3 m</a:t>
            </a:r>
          </a:p>
          <a:p>
            <a:r>
              <a:rPr lang="en-NZ" sz="1400" dirty="0"/>
              <a:t>Length: 3 m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359947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350" y="734937"/>
            <a:ext cx="5259076" cy="48695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37" y="5832270"/>
            <a:ext cx="421307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Planet </a:t>
            </a:r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radome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protected 5m dish antenna</a:t>
            </a:r>
            <a:endParaRPr lang="en-A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6052"/>
            <a:ext cx="4801462" cy="40763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93888" y="5729720"/>
            <a:ext cx="206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u="sng" dirty="0" err="1"/>
              <a:t>Radome</a:t>
            </a:r>
            <a:r>
              <a:rPr lang="en-NZ" sz="1400" u="sng" dirty="0"/>
              <a:t> dimensions</a:t>
            </a:r>
          </a:p>
          <a:p>
            <a:r>
              <a:rPr lang="en-NZ" sz="1400" dirty="0"/>
              <a:t>Height: 7.18 m</a:t>
            </a:r>
          </a:p>
          <a:p>
            <a:r>
              <a:rPr lang="en-NZ" sz="1400" dirty="0"/>
              <a:t>Diameter: 7.75 m</a:t>
            </a:r>
            <a:endParaRPr lang="en-AU" sz="1400" dirty="0"/>
          </a:p>
        </p:txBody>
      </p:sp>
      <p:sp>
        <p:nvSpPr>
          <p:cNvPr id="2" name="Rectangle 1"/>
          <p:cNvSpPr/>
          <p:nvPr/>
        </p:nvSpPr>
        <p:spPr>
          <a:xfrm>
            <a:off x="7810856" y="2939753"/>
            <a:ext cx="316194" cy="179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1045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50" y="239284"/>
            <a:ext cx="2182878" cy="20895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073" y="0"/>
            <a:ext cx="4583483" cy="4376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22377" y="6177020"/>
            <a:ext cx="252100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SpaceX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5m dish antenna</a:t>
            </a:r>
            <a:endParaRPr lang="en-A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50" y="2317468"/>
            <a:ext cx="3338283" cy="44643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58214" y="5080240"/>
            <a:ext cx="28773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u="sng" dirty="0"/>
              <a:t>Antenna dimensions</a:t>
            </a:r>
          </a:p>
          <a:p>
            <a:r>
              <a:rPr lang="en-NZ" sz="1400" dirty="0"/>
              <a:t>Height to top of stowed dish: 5 m</a:t>
            </a:r>
          </a:p>
          <a:p>
            <a:r>
              <a:rPr lang="en-NZ" sz="1400" dirty="0"/>
              <a:t>Diameter: 5 m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8036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473" y="88615"/>
            <a:ext cx="4613527" cy="414115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46647"/>
            <a:ext cx="4854963" cy="31444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73557" y="6040286"/>
            <a:ext cx="491383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Venture Southland 2.4 m and 1.9m dish antennas</a:t>
            </a:r>
            <a:endParaRPr lang="en-A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1140" y="4765694"/>
            <a:ext cx="28773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u="sng" dirty="0"/>
              <a:t>Antenna dimensions</a:t>
            </a:r>
          </a:p>
          <a:p>
            <a:r>
              <a:rPr lang="en-NZ" sz="1400" dirty="0"/>
              <a:t>Height to top of stowed dish: 3.4 m</a:t>
            </a:r>
          </a:p>
          <a:p>
            <a:r>
              <a:rPr lang="en-NZ" sz="1400" dirty="0"/>
              <a:t>Diameter: 2.4 m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77141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564" y="1101658"/>
            <a:ext cx="4093436" cy="37950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9875" y="5895008"/>
            <a:ext cx="485708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SpaceFlight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radome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protected 3.7m dish antenna</a:t>
            </a:r>
            <a:endParaRPr lang="en-A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8" y="1054533"/>
            <a:ext cx="4966196" cy="33289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1141" y="5276793"/>
            <a:ext cx="206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u="sng" dirty="0" err="1"/>
              <a:t>Radome</a:t>
            </a:r>
            <a:r>
              <a:rPr lang="en-NZ" sz="1400" u="sng" dirty="0"/>
              <a:t> dimensions</a:t>
            </a:r>
          </a:p>
          <a:p>
            <a:r>
              <a:rPr lang="en-NZ" sz="1400" dirty="0"/>
              <a:t>Height: 4.87 m</a:t>
            </a:r>
          </a:p>
          <a:p>
            <a:r>
              <a:rPr lang="en-NZ" sz="1400" dirty="0"/>
              <a:t>Diameter: 4.88 m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794838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901" y="1034041"/>
            <a:ext cx="5241429" cy="35490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24832" y="6151381"/>
            <a:ext cx="41819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Ksat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radome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protected 3.4m dish antenna</a:t>
            </a:r>
            <a:endParaRPr lang="en-A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16" y="1034041"/>
            <a:ext cx="4589628" cy="3436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17873" y="4832411"/>
            <a:ext cx="206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u="sng" dirty="0" err="1"/>
              <a:t>Radome</a:t>
            </a:r>
            <a:r>
              <a:rPr lang="en-NZ" sz="1400" u="sng" dirty="0"/>
              <a:t> dimensions</a:t>
            </a:r>
          </a:p>
          <a:p>
            <a:r>
              <a:rPr lang="en-NZ" sz="1400" dirty="0"/>
              <a:t>Height: 4.80 m</a:t>
            </a:r>
          </a:p>
          <a:p>
            <a:r>
              <a:rPr lang="en-NZ" sz="1400" dirty="0"/>
              <a:t>Diameter: 5.50 m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560143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7"/>
            <a:ext cx="8050138" cy="52872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606" y="2305751"/>
            <a:ext cx="3059394" cy="31122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3899" y="5913691"/>
            <a:ext cx="370032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Proposed 5m </a:t>
            </a:r>
            <a:r>
              <a:rPr lang="en-NZ" dirty="0" err="1">
                <a:solidFill>
                  <a:schemeClr val="accent1">
                    <a:lumMod val="75000"/>
                  </a:schemeClr>
                </a:solidFill>
              </a:rPr>
              <a:t>Rocketlab</a:t>
            </a:r>
            <a:r>
              <a:rPr lang="en-NZ" dirty="0">
                <a:solidFill>
                  <a:schemeClr val="accent1">
                    <a:lumMod val="75000"/>
                  </a:schemeClr>
                </a:solidFill>
              </a:rPr>
              <a:t> antenna</a:t>
            </a:r>
            <a:endParaRPr lang="en-A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4606" y="5729720"/>
            <a:ext cx="28773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u="sng" dirty="0"/>
              <a:t>Antenna dimensions</a:t>
            </a:r>
          </a:p>
          <a:p>
            <a:r>
              <a:rPr lang="en-NZ" sz="1400" dirty="0"/>
              <a:t>Height to top of stowed dish: 4.7 m</a:t>
            </a:r>
          </a:p>
          <a:p>
            <a:r>
              <a:rPr lang="en-NZ" sz="1400" dirty="0"/>
              <a:t>Diameter: 5 m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3754539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8609EE6F7E5C40A1EA50D7CCF261BC" ma:contentTypeVersion="19" ma:contentTypeDescription="Create a new document." ma:contentTypeScope="" ma:versionID="56b027ebe972ba8fc85098872da0d10b">
  <xsd:schema xmlns:xsd="http://www.w3.org/2001/XMLSchema" xmlns:xs="http://www.w3.org/2001/XMLSchema" xmlns:p="http://schemas.microsoft.com/office/2006/metadata/properties" xmlns:ns1="http://schemas.microsoft.com/sharepoint/v3" xmlns:ns2="be5485de-f2e0-46cf-ac69-b61a2d43a214" xmlns:ns3="b16bd193-b3e5-4dbb-b152-a96a6fdae53e" targetNamespace="http://schemas.microsoft.com/office/2006/metadata/properties" ma:root="true" ma:fieldsID="4c9fdf4c741ba136aadbf994034ea3bb" ns1:_="" ns2:_="" ns3:_="">
    <xsd:import namespace="http://schemas.microsoft.com/sharepoint/v3"/>
    <xsd:import namespace="be5485de-f2e0-46cf-ac69-b61a2d43a214"/>
    <xsd:import namespace="b16bd193-b3e5-4dbb-b152-a96a6fdae5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5485de-f2e0-46cf-ac69-b61a2d43a2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4c08f095-d7ef-4e3f-a937-b8148bdca8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bd193-b3e5-4dbb-b152-a96a6fdae53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3ba9a8a-6b3a-49a5-aa5b-6610388aa81f}" ma:internalName="TaxCatchAll" ma:showField="CatchAllData" ma:web="b16bd193-b3e5-4dbb-b152-a96a6fdae5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b16bd193-b3e5-4dbb-b152-a96a6fdae53e" xsi:nil="true"/>
    <_ip_UnifiedCompliancePolicyProperties xmlns="http://schemas.microsoft.com/sharepoint/v3" xsi:nil="true"/>
    <lcf76f155ced4ddcb4097134ff3c332f xmlns="be5485de-f2e0-46cf-ac69-b61a2d43a2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CDD4205-FC1A-4C29-8A79-94E5F7A45072}"/>
</file>

<file path=customXml/itemProps2.xml><?xml version="1.0" encoding="utf-8"?>
<ds:datastoreItem xmlns:ds="http://schemas.openxmlformats.org/officeDocument/2006/customXml" ds:itemID="{2C93DA57-C618-44E2-9903-7BCFC50F48B5}"/>
</file>

<file path=customXml/itemProps3.xml><?xml version="1.0" encoding="utf-8"?>
<ds:datastoreItem xmlns:ds="http://schemas.openxmlformats.org/officeDocument/2006/customXml" ds:itemID="{35F8174A-AE83-4507-B40A-830B867CE38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2939</TotalTime>
  <Words>152</Words>
  <Application>Microsoft Office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southland district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 McNeill</dc:creator>
  <cp:lastModifiedBy>Robin McNeill</cp:lastModifiedBy>
  <cp:revision>21</cp:revision>
  <cp:lastPrinted>2019-03-26T23:16:00Z</cp:lastPrinted>
  <dcterms:created xsi:type="dcterms:W3CDTF">2019-03-26T20:23:27Z</dcterms:created>
  <dcterms:modified xsi:type="dcterms:W3CDTF">2026-09-04T04:48:09Z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37b762e-e600-41f2-97b0-f0e132f598fe_Enabled">
    <vt:lpwstr>true</vt:lpwstr>
  </property>
  <property fmtid="{D5CDD505-2E9C-101B-9397-08002B2CF9AE}" pid="3" name="MSIP_Label_b37b762e-e600-41f2-97b0-f0e132f598fe_SetDate">
    <vt:lpwstr>2026-09-04T04:47:15Z</vt:lpwstr>
  </property>
  <property fmtid="{D5CDD505-2E9C-101B-9397-08002B2CF9AE}" pid="4" name="MSIP_Label_b37b762e-e600-41f2-97b0-f0e132f598fe_Method">
    <vt:lpwstr>Privileged</vt:lpwstr>
  </property>
  <property fmtid="{D5CDD505-2E9C-101B-9397-08002B2CF9AE}" pid="5" name="MSIP_Label_b37b762e-e600-41f2-97b0-f0e132f598fe_Name">
    <vt:lpwstr>Unrestricted</vt:lpwstr>
  </property>
  <property fmtid="{D5CDD505-2E9C-101B-9397-08002B2CF9AE}" pid="6" name="MSIP_Label_b37b762e-e600-41f2-97b0-f0e132f598fe_SiteId">
    <vt:lpwstr>bcb3154b-faa8-4b46-b32f-c3764251a593</vt:lpwstr>
  </property>
  <property fmtid="{D5CDD505-2E9C-101B-9397-08002B2CF9AE}" pid="7" name="MSIP_Label_b37b762e-e600-41f2-97b0-f0e132f598fe_ActionId">
    <vt:lpwstr>a548ba1c-a4f7-4c7d-b9fa-53d429e885d6</vt:lpwstr>
  </property>
  <property fmtid="{D5CDD505-2E9C-101B-9397-08002B2CF9AE}" pid="8" name="MSIP_Label_b37b762e-e600-41f2-97b0-f0e132f598fe_ContentBits">
    <vt:lpwstr>0</vt:lpwstr>
  </property>
  <property fmtid="{D5CDD505-2E9C-101B-9397-08002B2CF9AE}" pid="9" name="MSIP_Label_b37b762e-e600-41f2-97b0-f0e132f598fe_Tag">
    <vt:lpwstr>10, 0, 1, 1</vt:lpwstr>
  </property>
  <property fmtid="{D5CDD505-2E9C-101B-9397-08002B2CF9AE}" pid="10" name="ContentTypeId">
    <vt:lpwstr>0x010100CB8609EE6F7E5C40A1EA50D7CCF261BC</vt:lpwstr>
  </property>
</Properties>
</file>